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2" r:id="rId3"/>
    <p:sldId id="256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75E15-B2D6-4863-B590-DFC063D9BD8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8272F-A2B0-401A-B944-C43E6B76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9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8272F-A2B0-401A-B944-C43E6B76FB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7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1" hangingPunct="1"/>
            <a:r>
              <a:rPr lang="en-US"/>
              <a:t>Click to edit Master subtitle style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eaLnBrk="1" latinLnBrk="0" hangingPunct="1">
              <a:defRPr kumimoji="0" sz="2000">
                <a:solidFill>
                  <a:srgbClr val="FFFFFF"/>
                </a:solidFill>
              </a:defRPr>
            </a:lvl1pPr>
            <a:extLst/>
          </a:lstStyle>
          <a:p>
            <a:fld id="{24A89E4A-561B-45DB-8A01-97568B38CE1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 eaLnBrk="1" latinLnBrk="0" hangingPunct="1">
              <a:defRPr kumimoji="0" cap="all" baseline="0"/>
            </a:lvl1pPr>
            <a:extLst/>
          </a:lstStyle>
          <a:p>
            <a:pPr eaLnBrk="1" latinLnBrk="1" hangingPunct="1"/>
            <a:r>
              <a:rPr lang="en-US"/>
              <a:t>Click to edit Master title style</a:t>
            </a:r>
            <a:endParaRPr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44" y="279400"/>
            <a:ext cx="1407424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5EC3-8119-411A-A377-8EA28C09D2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eaLnBrk="1" latinLnBrk="0" hangingPunct="1">
              <a:buNone/>
              <a:defRPr kumimoji="0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eaLnBrk="1" latinLnBrk="0" hangingPunct="1">
              <a:buNone/>
              <a:defRPr kumimoji="0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295400" cy="701676"/>
          </a:xfrm>
        </p:spPr>
        <p:txBody>
          <a:bodyPr>
            <a:noAutofit/>
          </a:bodyPr>
          <a:lstStyle>
            <a:lvl1pPr eaLnBrk="1" latinLnBrk="0" hangingPunct="1">
              <a:defRPr kumimoji="0" sz="2400">
                <a:solidFill>
                  <a:srgbClr val="FFFFFF"/>
                </a:solidFill>
              </a:defRPr>
            </a:lvl1pPr>
            <a:extLst/>
          </a:lstStyle>
          <a:p>
            <a:fld id="{7BD45EC3-8119-411A-A377-8EA28C09D2F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065792"/>
            <a:ext cx="932368" cy="6057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3598718" y="6301471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1"/>
                </a:solidFill>
                <a:latin typeface="+mj-lt"/>
              </a:rPr>
              <a:t>Digital Marketing Boot Camp</a:t>
            </a:r>
          </a:p>
        </p:txBody>
      </p:sp>
      <p:pic>
        <p:nvPicPr>
          <p:cNvPr id="15" name="Picture 2" descr="C:\Users\carnol27\AppData\Local\Microsoft\Windows\Temporary Internet Files\Content.IE5\DLQBR6BD\MC90043162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64" y="6352907"/>
            <a:ext cx="182880" cy="24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974" y="6362013"/>
            <a:ext cx="182880" cy="2438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44" y="6295607"/>
            <a:ext cx="182880" cy="3546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853" y="6362013"/>
            <a:ext cx="182880" cy="243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743" y="6379567"/>
            <a:ext cx="182880" cy="243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189" y="6352907"/>
            <a:ext cx="182880" cy="24384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2"/>
            <a:ext cx="3886200" cy="4358165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399"/>
            <a:ext cx="3886200" cy="4358167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D45EC3-8119-411A-A377-8EA28C09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 eaLnBrk="1" latinLnBrk="0" hangingPunct="1">
              <a:defRPr kumimoji="0"/>
            </a:lvl1pPr>
            <a:extLst/>
          </a:lstStyle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D45EC3-8119-411A-A377-8EA28C09D2F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>
                <a:solidFill>
                  <a:srgbClr val="FFFFFF"/>
                </a:solidFill>
              </a:defRPr>
            </a:lvl1pPr>
            <a:extLst/>
          </a:lstStyle>
          <a:p>
            <a:fld id="{7BD45EC3-8119-411A-A377-8EA28C09D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 eaLnBrk="1" latinLnBrk="0" hangingPunct="1">
              <a:buNone/>
              <a:defRPr kumimoji="0" sz="4200" b="0"/>
            </a:lvl1pPr>
            <a:extLst/>
          </a:lstStyle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>
                <a:solidFill>
                  <a:srgbClr val="FFFFFF"/>
                </a:solidFill>
              </a:defRPr>
            </a:lvl1pPr>
            <a:extLst/>
          </a:lstStyle>
          <a:p>
            <a:fld id="{7BD45EC3-8119-411A-A377-8EA28C09D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sz="1800"/>
            </a:lvl1pPr>
            <a:lvl2pPr eaLnBrk="1" latinLnBrk="0" hangingPunct="1">
              <a:buNone/>
              <a:defRPr kumimoji="0" sz="1200"/>
            </a:lvl2pPr>
            <a:lvl3pPr eaLnBrk="1" latinLnBrk="0" hangingPunct="1">
              <a:buNone/>
              <a:defRPr kumimoji="0" sz="1000"/>
            </a:lvl3pPr>
            <a:lvl4pPr eaLnBrk="1" latinLnBrk="0" hangingPunct="1">
              <a:buNone/>
              <a:defRPr kumimoji="0" sz="900"/>
            </a:lvl4pPr>
            <a:lvl5pPr eaLnBrk="1" latinLnBrk="0" hangingPunct="1">
              <a:buNone/>
              <a:defRPr kumimoji="0" sz="900"/>
            </a:lvl5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 eaLnBrk="1" latinLnBrk="0" hangingPunct="1">
              <a:buNone/>
              <a:defRPr kumimoji="0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 eaLnBrk="1" latinLnBrk="0" hangingPunct="1">
              <a:defRPr kumimoji="0" sz="2800"/>
            </a:lvl1pPr>
            <a:extLst/>
          </a:lstStyle>
          <a:p>
            <a:fld id="{7BD45EC3-8119-411A-A377-8EA28C09D2FE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065792"/>
            <a:ext cx="932368" cy="6057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1" hangingPunct="1"/>
            <a:r>
              <a:rPr kumimoji="0" lang="en-US" dirty="0"/>
              <a:t>Click to edit Master text styles</a:t>
            </a:r>
          </a:p>
          <a:p>
            <a:pPr lvl="1" eaLnBrk="1" latinLnBrk="1" hangingPunct="1"/>
            <a:r>
              <a:rPr kumimoji="0" lang="en-US" dirty="0"/>
              <a:t>Second level</a:t>
            </a:r>
          </a:p>
          <a:p>
            <a:pPr lvl="2" eaLnBrk="1" latinLnBrk="1" hangingPunct="1"/>
            <a:r>
              <a:rPr kumimoji="0" lang="en-US" dirty="0"/>
              <a:t>Third level</a:t>
            </a:r>
          </a:p>
          <a:p>
            <a:pPr lvl="3" eaLnBrk="1" latinLnBrk="1" hangingPunct="1"/>
            <a:r>
              <a:rPr kumimoji="0" lang="en-US" dirty="0"/>
              <a:t>Fourth level</a:t>
            </a:r>
          </a:p>
          <a:p>
            <a:pPr lvl="4" eaLnBrk="1" latinLnBrk="1" hangingPunct="1"/>
            <a:r>
              <a:rPr kumimoji="0"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  <a:extLst/>
          </a:lstStyle>
          <a:p>
            <a:fld id="{7BD45EC3-8119-411A-A377-8EA28C09D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1" hangingPunct="1"/>
            <a:r>
              <a:rPr kumimoji="0" lang="en-US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144734"/>
            <a:ext cx="932368" cy="6057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259774" y="6322737"/>
            <a:ext cx="1188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1"/>
                </a:solidFill>
                <a:latin typeface="+mj-lt"/>
              </a:rPr>
              <a:t>GeorgiaSBDC.org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62200" y="6402429"/>
            <a:ext cx="434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+mj-lt"/>
              </a:rPr>
              <a:t>Georgia SBDC’s Credit School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latinLnBrk="0" hangingPunct="1">
        <a:spcBef>
          <a:spcPct val="0"/>
        </a:spcBef>
        <a:buNone/>
        <a:defRPr kumimoji="0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 Prepared - #1 mistake no plan, no docs</a:t>
            </a:r>
          </a:p>
        </p:txBody>
      </p:sp>
      <p:pic>
        <p:nvPicPr>
          <p:cNvPr id="2050" name="Picture 2" descr="http://2.bp.blogspot.com/-8SMeXoIudZ4/Tg36mzQ90XI/AAAAAAAAAMg/TbXOPSVOG8o/s320/Fatal+Flaw+Obser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33688"/>
            <a:ext cx="4800600" cy="38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09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CHECKLISTS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CDC/504 Loan Application Process | The U.S. Small Business Administration | SBA.gov - Google Chr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9" y="-457200"/>
            <a:ext cx="91440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5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 Prepared – Know How Much You Need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7800"/>
            <a:ext cx="8001000" cy="4394200"/>
          </a:xfrm>
        </p:spPr>
        <p:txBody>
          <a:bodyPr/>
          <a:lstStyle/>
          <a:p>
            <a:r>
              <a:rPr lang="en-US" dirty="0"/>
              <a:t>  “How Much can I get ????” </a:t>
            </a:r>
          </a:p>
        </p:txBody>
      </p:sp>
      <p:pic>
        <p:nvPicPr>
          <p:cNvPr id="1026" name="Picture 2" descr="C:\Users\jpatterson29\Downloads\Banker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58044"/>
            <a:ext cx="4648200" cy="356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69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Tortoise or The Hare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0" y="2667000"/>
            <a:ext cx="2743200" cy="1600200"/>
          </a:xfrm>
        </p:spPr>
        <p:txBody>
          <a:bodyPr>
            <a:noAutofit/>
          </a:bodyPr>
          <a:lstStyle/>
          <a:p>
            <a:r>
              <a:rPr lang="en-US" sz="3600" dirty="0"/>
              <a:t>Sustainable growth rate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505817"/>
              </p:ext>
            </p:extLst>
          </p:nvPr>
        </p:nvGraphicFramePr>
        <p:xfrm>
          <a:off x="685801" y="304800"/>
          <a:ext cx="5373688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3" imgW="5940848" imgH="8113776" progId="Word.Document.12">
                  <p:embed/>
                </p:oleObj>
              </mc:Choice>
              <mc:Fallback>
                <p:oleObj name="Document" r:id="rId3" imgW="5940848" imgH="81137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1" y="304800"/>
                        <a:ext cx="5373688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39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FINANCIAL GAP</a:t>
            </a:r>
          </a:p>
        </p:txBody>
      </p:sp>
      <p:pic>
        <p:nvPicPr>
          <p:cNvPr id="4" name="Content Placeholder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26751"/>
            <a:ext cx="4191000" cy="538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4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OTHER TIPS</a:t>
            </a:r>
          </a:p>
        </p:txBody>
      </p:sp>
      <p:sp>
        <p:nvSpPr>
          <p:cNvPr id="3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4791075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58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gitalBootcamp">
  <a:themeElements>
    <a:clrScheme name="Custom 6">
      <a:dk1>
        <a:srgbClr val="FFFFFF"/>
      </a:dk1>
      <a:lt1>
        <a:sysClr val="window" lastClr="FFFFFF"/>
      </a:lt1>
      <a:dk2>
        <a:srgbClr val="FFFFFF"/>
      </a:dk2>
      <a:lt2>
        <a:srgbClr val="A9B2B1"/>
      </a:lt2>
      <a:accent1>
        <a:srgbClr val="464646"/>
      </a:accent1>
      <a:accent2>
        <a:srgbClr val="D7003F"/>
      </a:accent2>
      <a:accent3>
        <a:srgbClr val="A9B2B1"/>
      </a:accent3>
      <a:accent4>
        <a:srgbClr val="D7003F"/>
      </a:accent4>
      <a:accent5>
        <a:srgbClr val="D7003F"/>
      </a:accent5>
      <a:accent6>
        <a:srgbClr val="FFFFFF"/>
      </a:accent6>
      <a:hlink>
        <a:srgbClr val="A40000"/>
      </a:hlink>
      <a:folHlink>
        <a:srgbClr val="46464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DigitalBootcamp</Template>
  <TotalTime>154</TotalTime>
  <Words>42</Words>
  <Application>Microsoft Office PowerPoint</Application>
  <PresentationFormat>On-screen Show (4:3)</PresentationFormat>
  <Paragraphs>9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DigitalBootcamp</vt:lpstr>
      <vt:lpstr>Document</vt:lpstr>
      <vt:lpstr>PowerPoint Presentation</vt:lpstr>
      <vt:lpstr>PowerPoint Presentation</vt:lpstr>
      <vt:lpstr>  “How Much can I get ????” </vt:lpstr>
      <vt:lpstr>Sustainable growth rate</vt:lpstr>
      <vt:lpstr>PowerPoint Presentation</vt:lpstr>
      <vt:lpstr>PowerPoint Presentation</vt:lpstr>
    </vt:vector>
  </TitlesOfParts>
  <Company>Kennesaw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juser</dc:creator>
  <cp:lastModifiedBy>Trudy Lawrence</cp:lastModifiedBy>
  <cp:revision>23</cp:revision>
  <dcterms:created xsi:type="dcterms:W3CDTF">2014-10-20T12:53:58Z</dcterms:created>
  <dcterms:modified xsi:type="dcterms:W3CDTF">2016-10-14T12:34:13Z</dcterms:modified>
</cp:coreProperties>
</file>